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5" r:id="rId5"/>
    <p:sldId id="270" r:id="rId6"/>
    <p:sldId id="257" r:id="rId7"/>
    <p:sldId id="262" r:id="rId8"/>
    <p:sldId id="266" r:id="rId9"/>
    <p:sldId id="258" r:id="rId10"/>
    <p:sldId id="263" r:id="rId11"/>
    <p:sldId id="267" r:id="rId12"/>
    <p:sldId id="260" r:id="rId13"/>
    <p:sldId id="268" r:id="rId14"/>
    <p:sldId id="269" r:id="rId15"/>
  </p:sldIdLst>
  <p:sldSz cx="13355638" cy="5100638"/>
  <p:notesSz cx="6858000" cy="9144000"/>
  <p:defaultTextStyle>
    <a:defPPr>
      <a:defRPr lang="ja-JP"/>
    </a:defPPr>
    <a:lvl1pPr marL="0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1pPr>
    <a:lvl2pPr marL="647029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2pPr>
    <a:lvl3pPr marL="1294059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3pPr>
    <a:lvl4pPr marL="1941088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4pPr>
    <a:lvl5pPr marL="2588118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5pPr>
    <a:lvl6pPr marL="3235147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6pPr>
    <a:lvl7pPr marL="3882177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7pPr>
    <a:lvl8pPr marL="4529206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8pPr>
    <a:lvl9pPr marL="5176236" algn="l" defTabSz="647029" rtl="0" eaLnBrk="1" latinLnBrk="0" hangingPunct="1">
      <a:defRPr kumimoji="1" sz="25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7" userDrawn="1">
          <p15:clr>
            <a:srgbClr val="A4A3A4"/>
          </p15:clr>
        </p15:guide>
        <p15:guide id="2" pos="4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16F"/>
    <a:srgbClr val="F07900"/>
    <a:srgbClr val="FFA000"/>
    <a:srgbClr val="D86800"/>
    <a:srgbClr val="FF8900"/>
    <a:srgbClr val="008B56"/>
    <a:srgbClr val="007D56"/>
    <a:srgbClr val="00A07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9"/>
    <p:restoredTop sz="94199"/>
  </p:normalViewPr>
  <p:slideViewPr>
    <p:cSldViewPr snapToObjects="1">
      <p:cViewPr>
        <p:scale>
          <a:sx n="66" d="100"/>
          <a:sy n="66" d="100"/>
        </p:scale>
        <p:origin x="312" y="812"/>
      </p:cViewPr>
      <p:guideLst>
        <p:guide orient="horz" pos="1607"/>
        <p:guide pos="4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88D2-8FC4-F843-BB45-9FF0ADF9ACD1}" type="datetimeFigureOut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-611188" y="1143000"/>
            <a:ext cx="80803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9874-9552-094C-A8DF-3D38C5DF3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6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1pPr>
    <a:lvl2pPr marL="647029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2pPr>
    <a:lvl3pPr marL="1294059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3pPr>
    <a:lvl4pPr marL="1941088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4pPr>
    <a:lvl5pPr marL="2588118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5pPr>
    <a:lvl6pPr marL="3235147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6pPr>
    <a:lvl7pPr marL="3882177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7pPr>
    <a:lvl8pPr marL="4529206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8pPr>
    <a:lvl9pPr marL="5176236" algn="l" defTabSz="1294059" rtl="0" eaLnBrk="1" latinLnBrk="0" hangingPunct="1">
      <a:defRPr kumimoji="1" sz="1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47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99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35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2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611188" y="1143000"/>
            <a:ext cx="8080376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39874-9552-094C-A8DF-3D38C5DF370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47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1675" y="1584503"/>
            <a:ext cx="11352292" cy="109333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03347" y="2890363"/>
            <a:ext cx="9348947" cy="1303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4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8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2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965718" y="107444"/>
            <a:ext cx="3090810" cy="228584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6333" y="107444"/>
            <a:ext cx="9056793" cy="228584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004" y="3277633"/>
            <a:ext cx="11352292" cy="1013044"/>
          </a:xfrm>
        </p:spPr>
        <p:txBody>
          <a:bodyPr anchor="t"/>
          <a:lstStyle>
            <a:lvl1pPr algn="l">
              <a:defRPr sz="5739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55004" y="2161870"/>
            <a:ext cx="11352292" cy="1115765"/>
          </a:xfrm>
        </p:spPr>
        <p:txBody>
          <a:bodyPr anchor="b"/>
          <a:lstStyle>
            <a:lvl1pPr marL="0" indent="0">
              <a:buNone/>
              <a:defRPr sz="2870">
                <a:solidFill>
                  <a:schemeClr val="tx1">
                    <a:tint val="75000"/>
                  </a:schemeClr>
                </a:solidFill>
              </a:defRPr>
            </a:lvl1pPr>
            <a:lvl2pPr marL="656018" indent="0">
              <a:buNone/>
              <a:defRPr sz="2583">
                <a:solidFill>
                  <a:schemeClr val="tx1">
                    <a:tint val="75000"/>
                  </a:schemeClr>
                </a:solidFill>
              </a:defRPr>
            </a:lvl2pPr>
            <a:lvl3pPr marL="1312038" indent="0">
              <a:buNone/>
              <a:defRPr sz="2296">
                <a:solidFill>
                  <a:schemeClr val="tx1">
                    <a:tint val="75000"/>
                  </a:schemeClr>
                </a:solidFill>
              </a:defRPr>
            </a:lvl3pPr>
            <a:lvl4pPr marL="1968056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4pPr>
            <a:lvl5pPr marL="2624075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5pPr>
            <a:lvl6pPr marL="3280093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6pPr>
            <a:lvl7pPr marL="3936113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7pPr>
            <a:lvl8pPr marL="4592131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8pPr>
            <a:lvl9pPr marL="5248149" indent="0">
              <a:buNone/>
              <a:defRPr sz="20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6332" y="624595"/>
            <a:ext cx="6072643" cy="1768693"/>
          </a:xfrm>
        </p:spPr>
        <p:txBody>
          <a:bodyPr/>
          <a:lstStyle>
            <a:lvl1pPr>
              <a:defRPr sz="4018"/>
            </a:lvl1pPr>
            <a:lvl2pPr>
              <a:defRPr sz="3444"/>
            </a:lvl2pPr>
            <a:lvl3pPr>
              <a:defRPr sz="2870"/>
            </a:lvl3pPr>
            <a:lvl4pPr>
              <a:defRPr sz="2583"/>
            </a:lvl4pPr>
            <a:lvl5pPr>
              <a:defRPr sz="2583"/>
            </a:lvl5pPr>
            <a:lvl6pPr>
              <a:defRPr sz="2583"/>
            </a:lvl6pPr>
            <a:lvl7pPr>
              <a:defRPr sz="2583"/>
            </a:lvl7pPr>
            <a:lvl8pPr>
              <a:defRPr sz="2583"/>
            </a:lvl8pPr>
            <a:lvl9pPr>
              <a:defRPr sz="2583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981569" y="624595"/>
            <a:ext cx="6074961" cy="1768693"/>
          </a:xfrm>
        </p:spPr>
        <p:txBody>
          <a:bodyPr/>
          <a:lstStyle>
            <a:lvl1pPr>
              <a:defRPr sz="4018"/>
            </a:lvl1pPr>
            <a:lvl2pPr>
              <a:defRPr sz="3444"/>
            </a:lvl2pPr>
            <a:lvl3pPr>
              <a:defRPr sz="2870"/>
            </a:lvl3pPr>
            <a:lvl4pPr>
              <a:defRPr sz="2583"/>
            </a:lvl4pPr>
            <a:lvl5pPr>
              <a:defRPr sz="2583"/>
            </a:lvl5pPr>
            <a:lvl6pPr>
              <a:defRPr sz="2583"/>
            </a:lvl6pPr>
            <a:lvl7pPr>
              <a:defRPr sz="2583"/>
            </a:lvl7pPr>
            <a:lvl8pPr>
              <a:defRPr sz="2583"/>
            </a:lvl8pPr>
            <a:lvl9pPr>
              <a:defRPr sz="2583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7783" y="204264"/>
            <a:ext cx="12020074" cy="85010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67783" y="1141744"/>
            <a:ext cx="5901059" cy="475823"/>
          </a:xfrm>
        </p:spPr>
        <p:txBody>
          <a:bodyPr anchor="b"/>
          <a:lstStyle>
            <a:lvl1pPr marL="0" indent="0">
              <a:buNone/>
              <a:defRPr sz="3444" b="1"/>
            </a:lvl1pPr>
            <a:lvl2pPr marL="656018" indent="0">
              <a:buNone/>
              <a:defRPr sz="2870" b="1"/>
            </a:lvl2pPr>
            <a:lvl3pPr marL="1312038" indent="0">
              <a:buNone/>
              <a:defRPr sz="2583" b="1"/>
            </a:lvl3pPr>
            <a:lvl4pPr marL="1968056" indent="0">
              <a:buNone/>
              <a:defRPr sz="2296" b="1"/>
            </a:lvl4pPr>
            <a:lvl5pPr marL="2624075" indent="0">
              <a:buNone/>
              <a:defRPr sz="2296" b="1"/>
            </a:lvl5pPr>
            <a:lvl6pPr marL="3280093" indent="0">
              <a:buNone/>
              <a:defRPr sz="2296" b="1"/>
            </a:lvl6pPr>
            <a:lvl7pPr marL="3936113" indent="0">
              <a:buNone/>
              <a:defRPr sz="2296" b="1"/>
            </a:lvl7pPr>
            <a:lvl8pPr marL="4592131" indent="0">
              <a:buNone/>
              <a:defRPr sz="2296" b="1"/>
            </a:lvl8pPr>
            <a:lvl9pPr marL="5248149" indent="0">
              <a:buNone/>
              <a:defRPr sz="2296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67783" y="1617567"/>
            <a:ext cx="5901059" cy="2938771"/>
          </a:xfrm>
        </p:spPr>
        <p:txBody>
          <a:bodyPr/>
          <a:lstStyle>
            <a:lvl1pPr>
              <a:defRPr sz="3444"/>
            </a:lvl1pPr>
            <a:lvl2pPr>
              <a:defRPr sz="2870"/>
            </a:lvl2pPr>
            <a:lvl3pPr>
              <a:defRPr sz="2583"/>
            </a:lvl3pPr>
            <a:lvl4pPr>
              <a:defRPr sz="2296"/>
            </a:lvl4pPr>
            <a:lvl5pPr>
              <a:defRPr sz="2296"/>
            </a:lvl5pPr>
            <a:lvl6pPr>
              <a:defRPr sz="2296"/>
            </a:lvl6pPr>
            <a:lvl7pPr>
              <a:defRPr sz="2296"/>
            </a:lvl7pPr>
            <a:lvl8pPr>
              <a:defRPr sz="2296"/>
            </a:lvl8pPr>
            <a:lvl9pPr>
              <a:defRPr sz="229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84480" y="1141744"/>
            <a:ext cx="5903379" cy="475823"/>
          </a:xfrm>
        </p:spPr>
        <p:txBody>
          <a:bodyPr anchor="b"/>
          <a:lstStyle>
            <a:lvl1pPr marL="0" indent="0">
              <a:buNone/>
              <a:defRPr sz="3444" b="1"/>
            </a:lvl1pPr>
            <a:lvl2pPr marL="656018" indent="0">
              <a:buNone/>
              <a:defRPr sz="2870" b="1"/>
            </a:lvl2pPr>
            <a:lvl3pPr marL="1312038" indent="0">
              <a:buNone/>
              <a:defRPr sz="2583" b="1"/>
            </a:lvl3pPr>
            <a:lvl4pPr marL="1968056" indent="0">
              <a:buNone/>
              <a:defRPr sz="2296" b="1"/>
            </a:lvl4pPr>
            <a:lvl5pPr marL="2624075" indent="0">
              <a:buNone/>
              <a:defRPr sz="2296" b="1"/>
            </a:lvl5pPr>
            <a:lvl6pPr marL="3280093" indent="0">
              <a:buNone/>
              <a:defRPr sz="2296" b="1"/>
            </a:lvl6pPr>
            <a:lvl7pPr marL="3936113" indent="0">
              <a:buNone/>
              <a:defRPr sz="2296" b="1"/>
            </a:lvl7pPr>
            <a:lvl8pPr marL="4592131" indent="0">
              <a:buNone/>
              <a:defRPr sz="2296" b="1"/>
            </a:lvl8pPr>
            <a:lvl9pPr marL="5248149" indent="0">
              <a:buNone/>
              <a:defRPr sz="2296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784480" y="1617567"/>
            <a:ext cx="5903379" cy="2938771"/>
          </a:xfrm>
        </p:spPr>
        <p:txBody>
          <a:bodyPr/>
          <a:lstStyle>
            <a:lvl1pPr>
              <a:defRPr sz="3444"/>
            </a:lvl1pPr>
            <a:lvl2pPr>
              <a:defRPr sz="2870"/>
            </a:lvl2pPr>
            <a:lvl3pPr>
              <a:defRPr sz="2583"/>
            </a:lvl3pPr>
            <a:lvl4pPr>
              <a:defRPr sz="2296"/>
            </a:lvl4pPr>
            <a:lvl5pPr>
              <a:defRPr sz="2296"/>
            </a:lvl5pPr>
            <a:lvl6pPr>
              <a:defRPr sz="2296"/>
            </a:lvl6pPr>
            <a:lvl7pPr>
              <a:defRPr sz="2296"/>
            </a:lvl7pPr>
            <a:lvl8pPr>
              <a:defRPr sz="2296"/>
            </a:lvl8pPr>
            <a:lvl9pPr>
              <a:defRPr sz="229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7784" y="203083"/>
            <a:ext cx="4393913" cy="864274"/>
          </a:xfrm>
        </p:spPr>
        <p:txBody>
          <a:bodyPr anchor="b"/>
          <a:lstStyle>
            <a:lvl1pPr algn="l">
              <a:defRPr sz="287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21682" y="203082"/>
            <a:ext cx="7466174" cy="4353254"/>
          </a:xfrm>
        </p:spPr>
        <p:txBody>
          <a:bodyPr/>
          <a:lstStyle>
            <a:lvl1pPr>
              <a:defRPr sz="4592"/>
            </a:lvl1pPr>
            <a:lvl2pPr>
              <a:defRPr sz="4018"/>
            </a:lvl2pPr>
            <a:lvl3pPr>
              <a:defRPr sz="3444"/>
            </a:lvl3pPr>
            <a:lvl4pPr>
              <a:defRPr sz="2870"/>
            </a:lvl4pPr>
            <a:lvl5pPr>
              <a:defRPr sz="2870"/>
            </a:lvl5pPr>
            <a:lvl6pPr>
              <a:defRPr sz="2870"/>
            </a:lvl6pPr>
            <a:lvl7pPr>
              <a:defRPr sz="2870"/>
            </a:lvl7pPr>
            <a:lvl8pPr>
              <a:defRPr sz="2870"/>
            </a:lvl8pPr>
            <a:lvl9pPr>
              <a:defRPr sz="287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67784" y="1067356"/>
            <a:ext cx="4393913" cy="3488978"/>
          </a:xfrm>
        </p:spPr>
        <p:txBody>
          <a:bodyPr/>
          <a:lstStyle>
            <a:lvl1pPr marL="0" indent="0">
              <a:buNone/>
              <a:defRPr sz="2009"/>
            </a:lvl1pPr>
            <a:lvl2pPr marL="656018" indent="0">
              <a:buNone/>
              <a:defRPr sz="1722"/>
            </a:lvl2pPr>
            <a:lvl3pPr marL="1312038" indent="0">
              <a:buNone/>
              <a:defRPr sz="1435"/>
            </a:lvl3pPr>
            <a:lvl4pPr marL="1968056" indent="0">
              <a:buNone/>
              <a:defRPr sz="1291"/>
            </a:lvl4pPr>
            <a:lvl5pPr marL="2624075" indent="0">
              <a:buNone/>
              <a:defRPr sz="1291"/>
            </a:lvl5pPr>
            <a:lvl6pPr marL="3280093" indent="0">
              <a:buNone/>
              <a:defRPr sz="1291"/>
            </a:lvl6pPr>
            <a:lvl7pPr marL="3936113" indent="0">
              <a:buNone/>
              <a:defRPr sz="1291"/>
            </a:lvl7pPr>
            <a:lvl8pPr marL="4592131" indent="0">
              <a:buNone/>
              <a:defRPr sz="1291"/>
            </a:lvl8pPr>
            <a:lvl9pPr marL="5248149" indent="0">
              <a:buNone/>
              <a:defRPr sz="129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17798" y="3570446"/>
            <a:ext cx="8013383" cy="421512"/>
          </a:xfrm>
        </p:spPr>
        <p:txBody>
          <a:bodyPr anchor="b"/>
          <a:lstStyle>
            <a:lvl1pPr algn="l">
              <a:defRPr sz="287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617798" y="455755"/>
            <a:ext cx="8013383" cy="3060383"/>
          </a:xfrm>
        </p:spPr>
        <p:txBody>
          <a:bodyPr/>
          <a:lstStyle>
            <a:lvl1pPr marL="0" indent="0">
              <a:buNone/>
              <a:defRPr sz="4592"/>
            </a:lvl1pPr>
            <a:lvl2pPr marL="656018" indent="0">
              <a:buNone/>
              <a:defRPr sz="4018"/>
            </a:lvl2pPr>
            <a:lvl3pPr marL="1312038" indent="0">
              <a:buNone/>
              <a:defRPr sz="3444"/>
            </a:lvl3pPr>
            <a:lvl4pPr marL="1968056" indent="0">
              <a:buNone/>
              <a:defRPr sz="2870"/>
            </a:lvl4pPr>
            <a:lvl5pPr marL="2624075" indent="0">
              <a:buNone/>
              <a:defRPr sz="2870"/>
            </a:lvl5pPr>
            <a:lvl6pPr marL="3280093" indent="0">
              <a:buNone/>
              <a:defRPr sz="2870"/>
            </a:lvl6pPr>
            <a:lvl7pPr marL="3936113" indent="0">
              <a:buNone/>
              <a:defRPr sz="2870"/>
            </a:lvl7pPr>
            <a:lvl8pPr marL="4592131" indent="0">
              <a:buNone/>
              <a:defRPr sz="2870"/>
            </a:lvl8pPr>
            <a:lvl9pPr marL="5248149" indent="0">
              <a:buNone/>
              <a:defRPr sz="287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617798" y="3991958"/>
            <a:ext cx="8013383" cy="598616"/>
          </a:xfrm>
        </p:spPr>
        <p:txBody>
          <a:bodyPr/>
          <a:lstStyle>
            <a:lvl1pPr marL="0" indent="0">
              <a:buNone/>
              <a:defRPr sz="2009"/>
            </a:lvl1pPr>
            <a:lvl2pPr marL="656018" indent="0">
              <a:buNone/>
              <a:defRPr sz="1722"/>
            </a:lvl2pPr>
            <a:lvl3pPr marL="1312038" indent="0">
              <a:buNone/>
              <a:defRPr sz="1435"/>
            </a:lvl3pPr>
            <a:lvl4pPr marL="1968056" indent="0">
              <a:buNone/>
              <a:defRPr sz="1291"/>
            </a:lvl4pPr>
            <a:lvl5pPr marL="2624075" indent="0">
              <a:buNone/>
              <a:defRPr sz="1291"/>
            </a:lvl5pPr>
            <a:lvl6pPr marL="3280093" indent="0">
              <a:buNone/>
              <a:defRPr sz="1291"/>
            </a:lvl6pPr>
            <a:lvl7pPr marL="3936113" indent="0">
              <a:buNone/>
              <a:defRPr sz="1291"/>
            </a:lvl7pPr>
            <a:lvl8pPr marL="4592131" indent="0">
              <a:buNone/>
              <a:defRPr sz="1291"/>
            </a:lvl8pPr>
            <a:lvl9pPr marL="5248149" indent="0">
              <a:buNone/>
              <a:defRPr sz="129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67783" y="204264"/>
            <a:ext cx="12020074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67783" y="1190150"/>
            <a:ext cx="12020074" cy="336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67784" y="4727537"/>
            <a:ext cx="3116316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7121-8428-194A-8AC2-A7FCBDA83364}" type="datetimeFigureOut">
              <a:rPr lang="ja-JP" altLang="en-US" smtClean="0"/>
              <a:t>2018/6/7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563179" y="4727537"/>
            <a:ext cx="4229285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571542" y="4727537"/>
            <a:ext cx="3116316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3835-2AD3-DB44-9ABE-06F2473BE16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6018" rtl="0" eaLnBrk="1" latinLnBrk="0" hangingPunct="1">
        <a:spcBef>
          <a:spcPct val="0"/>
        </a:spcBef>
        <a:buNone/>
        <a:defRPr kumimoji="1" sz="63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2014" indent="-492014" algn="l" defTabSz="656018" rtl="0" eaLnBrk="1" latinLnBrk="0" hangingPunct="1">
        <a:spcBef>
          <a:spcPct val="20000"/>
        </a:spcBef>
        <a:buFont typeface="Arial"/>
        <a:buChar char="•"/>
        <a:defRPr kumimoji="1" sz="4592" kern="1200">
          <a:solidFill>
            <a:schemeClr val="tx1"/>
          </a:solidFill>
          <a:latin typeface="+mn-lt"/>
          <a:ea typeface="+mn-ea"/>
          <a:cs typeface="+mn-cs"/>
        </a:defRPr>
      </a:lvl1pPr>
      <a:lvl2pPr marL="1066031" indent="-410012" algn="l" defTabSz="656018" rtl="0" eaLnBrk="1" latinLnBrk="0" hangingPunct="1">
        <a:spcBef>
          <a:spcPct val="20000"/>
        </a:spcBef>
        <a:buFont typeface="Arial"/>
        <a:buChar char="–"/>
        <a:defRPr kumimoji="1" sz="4018" kern="1200">
          <a:solidFill>
            <a:schemeClr val="tx1"/>
          </a:solidFill>
          <a:latin typeface="+mn-lt"/>
          <a:ea typeface="+mn-ea"/>
          <a:cs typeface="+mn-cs"/>
        </a:defRPr>
      </a:lvl2pPr>
      <a:lvl3pPr marL="1640047" indent="-328009" algn="l" defTabSz="656018" rtl="0" eaLnBrk="1" latinLnBrk="0" hangingPunct="1">
        <a:spcBef>
          <a:spcPct val="20000"/>
        </a:spcBef>
        <a:buFont typeface="Arial"/>
        <a:buChar char="•"/>
        <a:defRPr kumimoji="1" sz="3444" kern="1200">
          <a:solidFill>
            <a:schemeClr val="tx1"/>
          </a:solidFill>
          <a:latin typeface="+mn-lt"/>
          <a:ea typeface="+mn-ea"/>
          <a:cs typeface="+mn-cs"/>
        </a:defRPr>
      </a:lvl3pPr>
      <a:lvl4pPr marL="2296065" indent="-328009" algn="l" defTabSz="656018" rtl="0" eaLnBrk="1" latinLnBrk="0" hangingPunct="1">
        <a:spcBef>
          <a:spcPct val="20000"/>
        </a:spcBef>
        <a:buFont typeface="Arial"/>
        <a:buChar char="–"/>
        <a:defRPr kumimoji="1" sz="2870" kern="1200">
          <a:solidFill>
            <a:schemeClr val="tx1"/>
          </a:solidFill>
          <a:latin typeface="+mn-lt"/>
          <a:ea typeface="+mn-ea"/>
          <a:cs typeface="+mn-cs"/>
        </a:defRPr>
      </a:lvl4pPr>
      <a:lvl5pPr marL="2952084" indent="-328009" algn="l" defTabSz="656018" rtl="0" eaLnBrk="1" latinLnBrk="0" hangingPunct="1">
        <a:spcBef>
          <a:spcPct val="20000"/>
        </a:spcBef>
        <a:buFont typeface="Arial"/>
        <a:buChar char="»"/>
        <a:defRPr kumimoji="1" sz="2870" kern="1200">
          <a:solidFill>
            <a:schemeClr val="tx1"/>
          </a:solidFill>
          <a:latin typeface="+mn-lt"/>
          <a:ea typeface="+mn-ea"/>
          <a:cs typeface="+mn-cs"/>
        </a:defRPr>
      </a:lvl5pPr>
      <a:lvl6pPr marL="3608104" indent="-328009" algn="l" defTabSz="656018" rtl="0" eaLnBrk="1" latinLnBrk="0" hangingPunct="1">
        <a:spcBef>
          <a:spcPct val="20000"/>
        </a:spcBef>
        <a:buFont typeface="Arial"/>
        <a:buChar char="•"/>
        <a:defRPr kumimoji="1" sz="2870" kern="1200">
          <a:solidFill>
            <a:schemeClr val="tx1"/>
          </a:solidFill>
          <a:latin typeface="+mn-lt"/>
          <a:ea typeface="+mn-ea"/>
          <a:cs typeface="+mn-cs"/>
        </a:defRPr>
      </a:lvl6pPr>
      <a:lvl7pPr marL="4264122" indent="-328009" algn="l" defTabSz="656018" rtl="0" eaLnBrk="1" latinLnBrk="0" hangingPunct="1">
        <a:spcBef>
          <a:spcPct val="20000"/>
        </a:spcBef>
        <a:buFont typeface="Arial"/>
        <a:buChar char="•"/>
        <a:defRPr kumimoji="1" sz="2870" kern="1200">
          <a:solidFill>
            <a:schemeClr val="tx1"/>
          </a:solidFill>
          <a:latin typeface="+mn-lt"/>
          <a:ea typeface="+mn-ea"/>
          <a:cs typeface="+mn-cs"/>
        </a:defRPr>
      </a:lvl7pPr>
      <a:lvl8pPr marL="4920140" indent="-328009" algn="l" defTabSz="656018" rtl="0" eaLnBrk="1" latinLnBrk="0" hangingPunct="1">
        <a:spcBef>
          <a:spcPct val="20000"/>
        </a:spcBef>
        <a:buFont typeface="Arial"/>
        <a:buChar char="•"/>
        <a:defRPr kumimoji="1" sz="2870" kern="1200">
          <a:solidFill>
            <a:schemeClr val="tx1"/>
          </a:solidFill>
          <a:latin typeface="+mn-lt"/>
          <a:ea typeface="+mn-ea"/>
          <a:cs typeface="+mn-cs"/>
        </a:defRPr>
      </a:lvl8pPr>
      <a:lvl9pPr marL="5576158" indent="-328009" algn="l" defTabSz="656018" rtl="0" eaLnBrk="1" latinLnBrk="0" hangingPunct="1">
        <a:spcBef>
          <a:spcPct val="20000"/>
        </a:spcBef>
        <a:buFont typeface="Arial"/>
        <a:buChar char="•"/>
        <a:defRPr kumimoji="1" sz="2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1pPr>
      <a:lvl2pPr marL="656018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2pPr>
      <a:lvl3pPr marL="1312038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968056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4pPr>
      <a:lvl5pPr marL="2624075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5pPr>
      <a:lvl6pPr marL="3280093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6pPr>
      <a:lvl7pPr marL="3936113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7pPr>
      <a:lvl8pPr marL="4592131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8pPr>
      <a:lvl9pPr marL="5248149" algn="l" defTabSz="656018" rtl="0" eaLnBrk="1" latinLnBrk="0" hangingPunct="1">
        <a:defRPr kumimoji="1" sz="25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b="38184"/>
          <a:stretch/>
        </p:blipFill>
        <p:spPr>
          <a:xfrm>
            <a:off x="-72231" y="-33764"/>
            <a:ext cx="13517211" cy="51652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5523" y="1103889"/>
            <a:ext cx="11475085" cy="1867276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76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ja-JP" altLang="en-US" sz="5166" b="1" spc="287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287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287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287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287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</a:t>
            </a:r>
            <a:endParaRPr lang="ja-JP" altLang="en-US" sz="5166" b="1" spc="287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5523" y="3187116"/>
            <a:ext cx="11475085" cy="60361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98000"/>
              </a:schemeClr>
            </a:outerShdw>
          </a:effectLst>
        </p:spPr>
        <p:txBody>
          <a:bodyPr vert="horz" lIns="131197" tIns="65599" rIns="131197" bIns="65599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444" dirty="0">
                <a:solidFill>
                  <a:schemeClr val="bg1"/>
                </a:solidFill>
                <a:latin typeface="A-OTF Shin Go Pro R" charset="-128"/>
                <a:ea typeface="A-OTF Shin Go Pro R" charset="-128"/>
                <a:cs typeface="A-OTF Shin Go Pro R" charset="-128"/>
              </a:rPr>
              <a:t>線細工のゆうきバネ工業</a:t>
            </a:r>
            <a:endParaRPr lang="ja-JP" altLang="en-US" sz="3444" dirty="0">
              <a:solidFill>
                <a:schemeClr val="bg1"/>
              </a:solidFill>
              <a:latin typeface="A-OTF Shin Go Pro R" charset="-128"/>
              <a:ea typeface="A-OTF Shin Go Pro R" charset="-128"/>
              <a:cs typeface="A-OTF Shin Go Pro R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2230" y="-33765"/>
            <a:ext cx="13501948" cy="515941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-72229" y="-33766"/>
            <a:ext cx="8248137" cy="5159412"/>
          </a:xfrm>
          <a:prstGeom prst="rect">
            <a:avLst/>
          </a:prstGeom>
          <a:gradFill>
            <a:gsLst>
              <a:gs pos="22000">
                <a:srgbClr val="007D56"/>
              </a:gs>
              <a:gs pos="0">
                <a:srgbClr val="007D56">
                  <a:alpha val="0"/>
                </a:srgbClr>
              </a:gs>
              <a:gs pos="100000">
                <a:srgbClr val="007D5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800" y="716486"/>
            <a:ext cx="9401790" cy="261374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時間無人化量産システムで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作業効率化！</a:t>
            </a:r>
            <a:endParaRPr lang="ja-JP" altLang="en-US" sz="5166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31799" y="3668598"/>
            <a:ext cx="8125658" cy="76404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線細工ならゆうきバネ工業にお任せください！</a:t>
            </a:r>
            <a:endParaRPr lang="ja-JP" altLang="en-US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478839" y="3583483"/>
            <a:ext cx="74387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0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2230" y="-33765"/>
            <a:ext cx="13501948" cy="515941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-72229" y="-33766"/>
            <a:ext cx="8248137" cy="5159412"/>
          </a:xfrm>
          <a:prstGeom prst="rect">
            <a:avLst/>
          </a:prstGeom>
          <a:gradFill>
            <a:gsLst>
              <a:gs pos="22000">
                <a:srgbClr val="F07900"/>
              </a:gs>
              <a:gs pos="0">
                <a:srgbClr val="F07900">
                  <a:alpha val="0"/>
                </a:srgbClr>
              </a:gs>
              <a:gs pos="100000">
                <a:srgbClr val="F07900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800" y="716486"/>
            <a:ext cx="9401790" cy="261374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時間無人化量産システムで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作業効率化！</a:t>
            </a:r>
            <a:endParaRPr lang="ja-JP" altLang="en-US" sz="5166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31799" y="3668598"/>
            <a:ext cx="8125658" cy="76404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線細工ならゆうきバネ工業にお任せください！</a:t>
            </a:r>
            <a:endParaRPr lang="ja-JP" altLang="en-US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478839" y="3583483"/>
            <a:ext cx="74387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81" r="-1" b="27590"/>
          <a:stretch/>
        </p:blipFill>
        <p:spPr>
          <a:xfrm flipH="1">
            <a:off x="-72230" y="-33765"/>
            <a:ext cx="13501948" cy="515941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72230" y="4106565"/>
            <a:ext cx="13501948" cy="10190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0C0">
                  <a:alpha val="35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23262"/>
          <a:stretch/>
        </p:blipFill>
        <p:spPr>
          <a:xfrm>
            <a:off x="6987770" y="484280"/>
            <a:ext cx="2840883" cy="2840883"/>
          </a:xfrm>
          <a:prstGeom prst="ellipse">
            <a:avLst/>
          </a:prstGeom>
          <a:ln w="31750">
            <a:solidFill>
              <a:schemeClr val="bg1">
                <a:alpha val="50000"/>
              </a:schemeClr>
            </a:solidFill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6359" y="4237769"/>
            <a:ext cx="12759569" cy="75667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時間無人化量産システムなら</a:t>
            </a:r>
            <a:r>
              <a:rPr lang="ja-JP" altLang="en-US" sz="4592" b="1" spc="143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endParaRPr lang="ja-JP" altLang="en-US" sz="4592" b="1" spc="143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7289675" y="3170222"/>
            <a:ext cx="2237075" cy="515806"/>
            <a:chOff x="384076" y="2449091"/>
            <a:chExt cx="2952328" cy="576064"/>
          </a:xfrm>
        </p:grpSpPr>
        <p:sp>
          <p:nvSpPr>
            <p:cNvPr id="11" name="角丸四角形 10"/>
            <p:cNvSpPr/>
            <p:nvPr/>
          </p:nvSpPr>
          <p:spPr>
            <a:xfrm>
              <a:off x="384076" y="2449091"/>
              <a:ext cx="2952328" cy="57606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55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52128" y="2499469"/>
              <a:ext cx="2016223" cy="375727"/>
            </a:xfrm>
            <a:prstGeom prst="rect">
              <a:avLst/>
            </a:prstGeom>
            <a:noFill/>
            <a:effectLst>
              <a:outerShdw blurRad="63500" algn="ctr" rotWithShape="0">
                <a:srgbClr val="0070C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バネ部品</a:t>
              </a:r>
              <a:r>
                <a:rPr lang="en-US" altLang="ja-JP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1</a:t>
              </a: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23262"/>
          <a:stretch/>
        </p:blipFill>
        <p:spPr>
          <a:xfrm>
            <a:off x="10139234" y="484280"/>
            <a:ext cx="2840883" cy="2840883"/>
          </a:xfrm>
          <a:prstGeom prst="ellipse">
            <a:avLst/>
          </a:prstGeom>
          <a:ln w="31750">
            <a:solidFill>
              <a:schemeClr val="bg1">
                <a:alpha val="50000"/>
              </a:schemeClr>
            </a:solidFill>
          </a:ln>
          <a:effectLst/>
        </p:spPr>
      </p:pic>
      <p:grpSp>
        <p:nvGrpSpPr>
          <p:cNvPr id="28" name="図形グループ 27"/>
          <p:cNvGrpSpPr/>
          <p:nvPr/>
        </p:nvGrpSpPr>
        <p:grpSpPr>
          <a:xfrm>
            <a:off x="10441139" y="3170222"/>
            <a:ext cx="2237075" cy="515806"/>
            <a:chOff x="384076" y="2449091"/>
            <a:chExt cx="2952328" cy="576064"/>
          </a:xfrm>
        </p:grpSpPr>
        <p:sp>
          <p:nvSpPr>
            <p:cNvPr id="29" name="角丸四角形 28"/>
            <p:cNvSpPr/>
            <p:nvPr/>
          </p:nvSpPr>
          <p:spPr>
            <a:xfrm>
              <a:off x="384076" y="2449091"/>
              <a:ext cx="2952328" cy="57606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55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52128" y="2499469"/>
              <a:ext cx="2016223" cy="375727"/>
            </a:xfrm>
            <a:prstGeom prst="rect">
              <a:avLst/>
            </a:prstGeom>
            <a:noFill/>
            <a:effectLst>
              <a:outerShdw blurRad="63500" algn="ctr" rotWithShape="0">
                <a:srgbClr val="0070C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バネ部品</a:t>
              </a:r>
              <a:r>
                <a:rPr lang="en-US" altLang="ja-JP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2</a:t>
              </a:r>
              <a:endParaRPr lang="en-US" altLang="ja-JP" sz="1578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4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81" r="-1" b="27590"/>
          <a:stretch/>
        </p:blipFill>
        <p:spPr>
          <a:xfrm flipH="1">
            <a:off x="-72230" y="-33765"/>
            <a:ext cx="13501948" cy="515941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72230" y="4106565"/>
            <a:ext cx="13501948" cy="1019082"/>
          </a:xfrm>
          <a:prstGeom prst="rect">
            <a:avLst/>
          </a:prstGeom>
          <a:gradFill>
            <a:gsLst>
              <a:gs pos="0">
                <a:srgbClr val="007D56"/>
              </a:gs>
              <a:gs pos="100000">
                <a:srgbClr val="007D56">
                  <a:alpha val="35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23262"/>
          <a:stretch/>
        </p:blipFill>
        <p:spPr>
          <a:xfrm>
            <a:off x="6987770" y="484280"/>
            <a:ext cx="2840883" cy="2840883"/>
          </a:xfrm>
          <a:prstGeom prst="ellipse">
            <a:avLst/>
          </a:prstGeom>
          <a:ln w="31750">
            <a:solidFill>
              <a:schemeClr val="bg1">
                <a:alpha val="50000"/>
              </a:schemeClr>
            </a:solidFill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6359" y="4237769"/>
            <a:ext cx="12759569" cy="75667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時間無人化量産システムなら</a:t>
            </a:r>
            <a:r>
              <a:rPr lang="ja-JP" altLang="en-US" sz="4592" b="1" spc="143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endParaRPr lang="ja-JP" altLang="en-US" sz="4592" b="1" spc="143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7289675" y="3170222"/>
            <a:ext cx="2237075" cy="515806"/>
            <a:chOff x="384076" y="2449091"/>
            <a:chExt cx="2952328" cy="576064"/>
          </a:xfrm>
        </p:grpSpPr>
        <p:sp>
          <p:nvSpPr>
            <p:cNvPr id="11" name="角丸四角形 10"/>
            <p:cNvSpPr/>
            <p:nvPr/>
          </p:nvSpPr>
          <p:spPr>
            <a:xfrm>
              <a:off x="384076" y="2449091"/>
              <a:ext cx="2952328" cy="576064"/>
            </a:xfrm>
            <a:prstGeom prst="roundRect">
              <a:avLst>
                <a:gd name="adj" fmla="val 50000"/>
              </a:avLst>
            </a:prstGeom>
            <a:solidFill>
              <a:srgbClr val="008B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55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52128" y="2499469"/>
              <a:ext cx="2016223" cy="375727"/>
            </a:xfrm>
            <a:prstGeom prst="rect">
              <a:avLst/>
            </a:prstGeom>
            <a:noFill/>
            <a:effectLst>
              <a:outerShdw blurRad="63500" algn="ctr" rotWithShape="0">
                <a:srgbClr val="0070C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バネ部品</a:t>
              </a:r>
              <a:r>
                <a:rPr lang="en-US" altLang="ja-JP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1</a:t>
              </a: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23262"/>
          <a:stretch/>
        </p:blipFill>
        <p:spPr>
          <a:xfrm>
            <a:off x="10139234" y="484280"/>
            <a:ext cx="2840883" cy="2840883"/>
          </a:xfrm>
          <a:prstGeom prst="ellipse">
            <a:avLst/>
          </a:prstGeom>
          <a:ln w="31750">
            <a:solidFill>
              <a:schemeClr val="bg1">
                <a:alpha val="50000"/>
              </a:schemeClr>
            </a:solidFill>
          </a:ln>
          <a:effectLst/>
        </p:spPr>
      </p:pic>
      <p:grpSp>
        <p:nvGrpSpPr>
          <p:cNvPr id="28" name="図形グループ 27"/>
          <p:cNvGrpSpPr/>
          <p:nvPr/>
        </p:nvGrpSpPr>
        <p:grpSpPr>
          <a:xfrm>
            <a:off x="10441139" y="3170222"/>
            <a:ext cx="2237075" cy="515806"/>
            <a:chOff x="384076" y="2449091"/>
            <a:chExt cx="2952328" cy="576064"/>
          </a:xfrm>
        </p:grpSpPr>
        <p:sp>
          <p:nvSpPr>
            <p:cNvPr id="29" name="角丸四角形 28"/>
            <p:cNvSpPr/>
            <p:nvPr/>
          </p:nvSpPr>
          <p:spPr>
            <a:xfrm>
              <a:off x="384076" y="2449091"/>
              <a:ext cx="2952328" cy="576064"/>
            </a:xfrm>
            <a:prstGeom prst="roundRect">
              <a:avLst>
                <a:gd name="adj" fmla="val 50000"/>
              </a:avLst>
            </a:prstGeom>
            <a:solidFill>
              <a:srgbClr val="008B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55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52128" y="2499469"/>
              <a:ext cx="2016223" cy="375727"/>
            </a:xfrm>
            <a:prstGeom prst="rect">
              <a:avLst/>
            </a:prstGeom>
            <a:noFill/>
            <a:effectLst>
              <a:outerShdw blurRad="63500" algn="ctr" rotWithShape="0">
                <a:srgbClr val="0070C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バネ部品</a:t>
              </a:r>
              <a:r>
                <a:rPr lang="en-US" altLang="ja-JP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2</a:t>
              </a:r>
              <a:endParaRPr lang="en-US" altLang="ja-JP" sz="1578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3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81" r="-1" b="27590"/>
          <a:stretch/>
        </p:blipFill>
        <p:spPr>
          <a:xfrm flipH="1">
            <a:off x="-72230" y="-33765"/>
            <a:ext cx="13501948" cy="515941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72230" y="4106565"/>
            <a:ext cx="13501948" cy="1019082"/>
          </a:xfrm>
          <a:prstGeom prst="rect">
            <a:avLst/>
          </a:prstGeom>
          <a:gradFill>
            <a:gsLst>
              <a:gs pos="0">
                <a:srgbClr val="D86800"/>
              </a:gs>
              <a:gs pos="100000">
                <a:srgbClr val="FFA000">
                  <a:alpha val="35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23262"/>
          <a:stretch/>
        </p:blipFill>
        <p:spPr>
          <a:xfrm>
            <a:off x="6987770" y="484280"/>
            <a:ext cx="2840883" cy="2840883"/>
          </a:xfrm>
          <a:prstGeom prst="ellipse">
            <a:avLst/>
          </a:prstGeom>
          <a:ln w="31750">
            <a:solidFill>
              <a:schemeClr val="bg1">
                <a:alpha val="50000"/>
              </a:schemeClr>
            </a:solidFill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6359" y="4237769"/>
            <a:ext cx="12759569" cy="75667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時間無人化量産システムなら</a:t>
            </a:r>
            <a:r>
              <a:rPr lang="ja-JP" altLang="en-US" sz="4592" b="1" spc="143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endParaRPr lang="ja-JP" altLang="en-US" sz="4592" b="1" spc="143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7289675" y="3170222"/>
            <a:ext cx="2237075" cy="515806"/>
            <a:chOff x="384076" y="2449091"/>
            <a:chExt cx="2952328" cy="576064"/>
          </a:xfrm>
        </p:grpSpPr>
        <p:sp>
          <p:nvSpPr>
            <p:cNvPr id="11" name="角丸四角形 10"/>
            <p:cNvSpPr/>
            <p:nvPr/>
          </p:nvSpPr>
          <p:spPr>
            <a:xfrm>
              <a:off x="384076" y="2449091"/>
              <a:ext cx="2952328" cy="576064"/>
            </a:xfrm>
            <a:prstGeom prst="roundRect">
              <a:avLst>
                <a:gd name="adj" fmla="val 50000"/>
              </a:avLst>
            </a:prstGeom>
            <a:solidFill>
              <a:srgbClr val="F07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55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52128" y="2499469"/>
              <a:ext cx="2016223" cy="375727"/>
            </a:xfrm>
            <a:prstGeom prst="rect">
              <a:avLst/>
            </a:prstGeom>
            <a:noFill/>
            <a:effectLst>
              <a:outerShdw blurRad="63500" algn="ctr" rotWithShape="0">
                <a:srgbClr val="0070C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バネ部品</a:t>
              </a:r>
              <a:r>
                <a:rPr lang="en-US" altLang="ja-JP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1</a:t>
              </a: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23262"/>
          <a:stretch/>
        </p:blipFill>
        <p:spPr>
          <a:xfrm>
            <a:off x="10139234" y="484280"/>
            <a:ext cx="2840883" cy="2840883"/>
          </a:xfrm>
          <a:prstGeom prst="ellipse">
            <a:avLst/>
          </a:prstGeom>
          <a:ln w="31750">
            <a:solidFill>
              <a:schemeClr val="bg1">
                <a:alpha val="50000"/>
              </a:schemeClr>
            </a:solidFill>
          </a:ln>
          <a:effectLst/>
        </p:spPr>
      </p:pic>
      <p:grpSp>
        <p:nvGrpSpPr>
          <p:cNvPr id="28" name="図形グループ 27"/>
          <p:cNvGrpSpPr/>
          <p:nvPr/>
        </p:nvGrpSpPr>
        <p:grpSpPr>
          <a:xfrm>
            <a:off x="10441139" y="3170222"/>
            <a:ext cx="2237075" cy="515806"/>
            <a:chOff x="384076" y="2449091"/>
            <a:chExt cx="2952328" cy="576064"/>
          </a:xfrm>
        </p:grpSpPr>
        <p:sp>
          <p:nvSpPr>
            <p:cNvPr id="29" name="角丸四角形 28"/>
            <p:cNvSpPr/>
            <p:nvPr/>
          </p:nvSpPr>
          <p:spPr>
            <a:xfrm>
              <a:off x="384076" y="2449091"/>
              <a:ext cx="2952328" cy="576064"/>
            </a:xfrm>
            <a:prstGeom prst="roundRect">
              <a:avLst>
                <a:gd name="adj" fmla="val 50000"/>
              </a:avLst>
            </a:prstGeom>
            <a:solidFill>
              <a:srgbClr val="F07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55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52128" y="2499469"/>
              <a:ext cx="2016223" cy="375727"/>
            </a:xfrm>
            <a:prstGeom prst="rect">
              <a:avLst/>
            </a:prstGeom>
            <a:noFill/>
            <a:effectLst>
              <a:outerShdw blurRad="63500" algn="ctr" rotWithShape="0">
                <a:srgbClr val="0070C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バネ部品</a:t>
              </a:r>
              <a:r>
                <a:rPr lang="en-US" altLang="ja-JP" sz="1578" b="1" spc="143" dirty="0">
                  <a:solidFill>
                    <a:schemeClr val="bg1"/>
                  </a:solidFill>
                  <a:latin typeface="A-OTF Shin Go Pro M" charset="-128"/>
                  <a:ea typeface="A-OTF Shin Go Pro M" charset="-128"/>
                  <a:cs typeface="A-OTF Shin Go Pro M" charset="-128"/>
                </a:rPr>
                <a:t>2</a:t>
              </a:r>
              <a:endParaRPr lang="en-US" altLang="ja-JP" sz="1578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5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7428" y="-25009"/>
            <a:ext cx="13512278" cy="516524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72207" y="126763"/>
            <a:ext cx="4855871" cy="4855868"/>
          </a:xfrm>
          <a:prstGeom prst="ellipse">
            <a:avLst/>
          </a:prstGeom>
          <a:gradFill>
            <a:gsLst>
              <a:gs pos="0">
                <a:srgbClr val="0070C0">
                  <a:lumMod val="100000"/>
                </a:srgbClr>
              </a:gs>
              <a:gs pos="100000">
                <a:srgbClr val="00B0F0">
                  <a:alpha val="70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207" y="1374866"/>
            <a:ext cx="4855871" cy="189866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</a:t>
            </a:r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量産システム</a:t>
            </a:r>
            <a:endParaRPr lang="ja-JP" altLang="en-US" sz="4592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85474" y="3163720"/>
            <a:ext cx="4029337" cy="114297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</a:t>
            </a:r>
            <a:endParaRPr lang="en-US" altLang="ja-JP" sz="2583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《</a:t>
            </a:r>
            <a:r>
              <a:rPr lang="ja-JP" altLang="en-US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r>
              <a:rPr lang="en-US" altLang="ja-JP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》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207" y="979696"/>
            <a:ext cx="4855871" cy="64077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57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</a:t>
            </a:r>
            <a:r>
              <a:rPr lang="ja-JP" altLang="en-US" sz="3157" b="1" spc="143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効率化！</a:t>
            </a:r>
            <a:endParaRPr lang="ja-JP" altLang="en-US" sz="4592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4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7428" y="-25009"/>
            <a:ext cx="13512278" cy="516524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72207" y="126763"/>
            <a:ext cx="4855871" cy="4855868"/>
          </a:xfrm>
          <a:prstGeom prst="ellipse">
            <a:avLst/>
          </a:prstGeom>
          <a:gradFill>
            <a:gsLst>
              <a:gs pos="0">
                <a:srgbClr val="007D56"/>
              </a:gs>
              <a:gs pos="100000">
                <a:srgbClr val="00B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207" y="1374866"/>
            <a:ext cx="4855871" cy="189866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</a:t>
            </a:r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量産システム</a:t>
            </a:r>
            <a:endParaRPr lang="ja-JP" altLang="en-US" sz="4592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85474" y="3163720"/>
            <a:ext cx="4029337" cy="114297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</a:t>
            </a:r>
            <a:endParaRPr lang="en-US" altLang="ja-JP" sz="2583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《</a:t>
            </a:r>
            <a:r>
              <a:rPr lang="ja-JP" altLang="en-US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r>
              <a:rPr lang="en-US" altLang="ja-JP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》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207" y="979696"/>
            <a:ext cx="4855871" cy="64077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57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</a:t>
            </a:r>
            <a:r>
              <a:rPr lang="ja-JP" altLang="en-US" sz="3157" b="1" spc="143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効率化！</a:t>
            </a:r>
            <a:endParaRPr lang="ja-JP" altLang="en-US" sz="4592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5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7428" y="-25009"/>
            <a:ext cx="13512278" cy="516524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72207" y="126763"/>
            <a:ext cx="4855871" cy="4855868"/>
          </a:xfrm>
          <a:prstGeom prst="ellipse">
            <a:avLst/>
          </a:prstGeom>
          <a:gradFill>
            <a:gsLst>
              <a:gs pos="0">
                <a:srgbClr val="D86800"/>
              </a:gs>
              <a:gs pos="100000">
                <a:srgbClr val="FFA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207" y="1374866"/>
            <a:ext cx="4855871" cy="189866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</a:t>
            </a:r>
            <a: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4592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量産システム</a:t>
            </a:r>
            <a:endParaRPr lang="ja-JP" altLang="en-US" sz="4592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85474" y="3163720"/>
            <a:ext cx="4029337" cy="114297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</a:t>
            </a:r>
            <a:endParaRPr lang="en-US" altLang="ja-JP" sz="2583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《</a:t>
            </a:r>
            <a:r>
              <a:rPr lang="ja-JP" altLang="en-US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r>
              <a:rPr lang="en-US" altLang="ja-JP" sz="2583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》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207" y="979696"/>
            <a:ext cx="4855871" cy="64077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57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</a:t>
            </a:r>
            <a:r>
              <a:rPr lang="ja-JP" altLang="en-US" sz="3157" b="1" spc="143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効率化！</a:t>
            </a:r>
            <a:endParaRPr lang="ja-JP" altLang="en-US" sz="4592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7428" y="-25009"/>
            <a:ext cx="13512278" cy="516524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-347691" y="-493132"/>
            <a:ext cx="6095662" cy="60956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469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207" y="1374866"/>
            <a:ext cx="4855871" cy="189866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altLang="ja-JP" sz="4592" b="1" spc="143" dirty="0">
                <a:solidFill>
                  <a:schemeClr val="tx1">
                    <a:lumMod val="75000"/>
                    <a:lumOff val="25000"/>
                  </a:schemeClr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4592" b="1" spc="143" dirty="0">
                <a:solidFill>
                  <a:schemeClr val="tx1">
                    <a:lumMod val="75000"/>
                    <a:lumOff val="25000"/>
                  </a:schemeClr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</a:t>
            </a:r>
            <a:r>
              <a:rPr lang="en-US" altLang="ja-JP" sz="4592" b="1" spc="143" dirty="0">
                <a:solidFill>
                  <a:schemeClr val="tx1">
                    <a:lumMod val="75000"/>
                    <a:lumOff val="25000"/>
                  </a:schemeClr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4592" b="1" spc="143" dirty="0">
                <a:solidFill>
                  <a:schemeClr val="tx1">
                    <a:lumMod val="75000"/>
                    <a:lumOff val="25000"/>
                  </a:schemeClr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4592" b="1" spc="143" dirty="0">
                <a:solidFill>
                  <a:schemeClr val="tx1">
                    <a:lumMod val="75000"/>
                    <a:lumOff val="25000"/>
                  </a:schemeClr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量産システム</a:t>
            </a:r>
            <a:endParaRPr lang="ja-JP" altLang="en-US" sz="4592" b="1" spc="143" dirty="0">
              <a:solidFill>
                <a:schemeClr val="tx1">
                  <a:lumMod val="75000"/>
                  <a:lumOff val="25000"/>
                </a:schemeClr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85474" y="3163720"/>
            <a:ext cx="4029337" cy="114297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583" b="1" dirty="0">
                <a:solidFill>
                  <a:srgbClr val="E0616F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</a:t>
            </a:r>
            <a:endParaRPr lang="en-US" altLang="ja-JP" sz="2583" b="1" dirty="0">
              <a:solidFill>
                <a:srgbClr val="E0616F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583" b="1" dirty="0">
                <a:solidFill>
                  <a:srgbClr val="E0616F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《</a:t>
            </a:r>
            <a:r>
              <a:rPr lang="ja-JP" altLang="en-US" sz="2583" b="1" dirty="0">
                <a:solidFill>
                  <a:srgbClr val="E0616F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ゆうきバネ工業</a:t>
            </a:r>
            <a:r>
              <a:rPr lang="en-US" altLang="ja-JP" sz="2583" b="1" dirty="0">
                <a:solidFill>
                  <a:srgbClr val="E0616F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》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72207" y="979696"/>
            <a:ext cx="4855871" cy="64077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57" b="1" spc="143" dirty="0">
                <a:solidFill>
                  <a:schemeClr val="tx1">
                    <a:lumMod val="75000"/>
                    <a:lumOff val="25000"/>
                  </a:schemeClr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作業効率化！</a:t>
            </a:r>
            <a:endParaRPr lang="ja-JP" altLang="en-US" sz="4592" b="1" spc="143" dirty="0">
              <a:solidFill>
                <a:schemeClr val="tx1">
                  <a:lumMod val="75000"/>
                  <a:lumOff val="25000"/>
                </a:schemeClr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72229" y="-33765"/>
            <a:ext cx="7783213" cy="515941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>
                  <a:alpha val="70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2" t="971" b="1138"/>
          <a:stretch/>
        </p:blipFill>
        <p:spPr>
          <a:xfrm>
            <a:off x="8537515" y="-33765"/>
            <a:ext cx="4892203" cy="51594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18592"/>
          <a:stretch/>
        </p:blipFill>
        <p:spPr>
          <a:xfrm>
            <a:off x="5386367" y="-33764"/>
            <a:ext cx="5050349" cy="5168168"/>
          </a:xfrm>
          <a:prstGeom prst="parallelogram">
            <a:avLst>
              <a:gd name="adj" fmla="val 28671"/>
            </a:avLst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5523" y="1005982"/>
            <a:ext cx="11475085" cy="1827692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</a:t>
            </a:r>
            <a:endParaRPr lang="ja-JP" altLang="en-US" sz="5166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5523" y="2833673"/>
            <a:ext cx="11475085" cy="10397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線細工ならゆうきバネ工業に</a:t>
            </a:r>
            <a:endParaRPr lang="en-US" altLang="ja-JP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 algn="l"/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お任せください！</a:t>
            </a:r>
            <a:endParaRPr lang="ja-JP" altLang="en-US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3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72229" y="-33765"/>
            <a:ext cx="7783213" cy="5159412"/>
          </a:xfrm>
          <a:prstGeom prst="rect">
            <a:avLst/>
          </a:prstGeom>
          <a:gradFill>
            <a:gsLst>
              <a:gs pos="0">
                <a:srgbClr val="007D56"/>
              </a:gs>
              <a:gs pos="100000">
                <a:srgbClr val="00B050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2" t="971" b="1138"/>
          <a:stretch/>
        </p:blipFill>
        <p:spPr>
          <a:xfrm>
            <a:off x="8537515" y="-33765"/>
            <a:ext cx="4892203" cy="51594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18592"/>
          <a:stretch/>
        </p:blipFill>
        <p:spPr>
          <a:xfrm>
            <a:off x="5386367" y="-33764"/>
            <a:ext cx="5050349" cy="5168168"/>
          </a:xfrm>
          <a:prstGeom prst="parallelogram">
            <a:avLst>
              <a:gd name="adj" fmla="val 28671"/>
            </a:avLst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5523" y="1005982"/>
            <a:ext cx="11475085" cy="1827692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</a:t>
            </a:r>
            <a:endParaRPr lang="ja-JP" altLang="en-US" sz="5166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5523" y="2833673"/>
            <a:ext cx="11475085" cy="10397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線細工ならゆうきバネ工業に</a:t>
            </a:r>
            <a:endParaRPr lang="en-US" altLang="ja-JP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 algn="l"/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お任せください！</a:t>
            </a:r>
            <a:endParaRPr lang="ja-JP" altLang="en-US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6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72229" y="-33765"/>
            <a:ext cx="7783213" cy="5159412"/>
          </a:xfrm>
          <a:prstGeom prst="rect">
            <a:avLst/>
          </a:prstGeom>
          <a:gradFill>
            <a:gsLst>
              <a:gs pos="0">
                <a:srgbClr val="D86800"/>
              </a:gs>
              <a:gs pos="100000">
                <a:srgbClr val="FFA000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2" t="971" b="1138"/>
          <a:stretch/>
        </p:blipFill>
        <p:spPr>
          <a:xfrm>
            <a:off x="8537515" y="-33765"/>
            <a:ext cx="4892203" cy="51594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18592"/>
          <a:stretch/>
        </p:blipFill>
        <p:spPr>
          <a:xfrm>
            <a:off x="5386367" y="-33764"/>
            <a:ext cx="5050349" cy="5168168"/>
          </a:xfrm>
          <a:prstGeom prst="parallelogram">
            <a:avLst>
              <a:gd name="adj" fmla="val 28671"/>
            </a:avLst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5523" y="1005982"/>
            <a:ext cx="11475085" cy="1827692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</a:t>
            </a:r>
            <a:endParaRPr lang="ja-JP" altLang="en-US" sz="5166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5523" y="2833673"/>
            <a:ext cx="11475085" cy="10397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線細工ならゆうきバネ工業に</a:t>
            </a:r>
            <a:endParaRPr lang="en-US" altLang="ja-JP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  <a:p>
            <a:pPr algn="l"/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お任せください！</a:t>
            </a:r>
            <a:endParaRPr lang="ja-JP" altLang="en-US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" r="-1" b="42760"/>
          <a:stretch/>
        </p:blipFill>
        <p:spPr>
          <a:xfrm>
            <a:off x="-72230" y="-33765"/>
            <a:ext cx="13501948" cy="515941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-72229" y="-33766"/>
            <a:ext cx="8248137" cy="5159412"/>
          </a:xfrm>
          <a:prstGeom prst="rect">
            <a:avLst/>
          </a:prstGeom>
          <a:gradFill>
            <a:gsLst>
              <a:gs pos="22000">
                <a:srgbClr val="0074C3">
                  <a:alpha val="80000"/>
                </a:srgbClr>
              </a:gs>
              <a:gs pos="0">
                <a:srgbClr val="0074C3">
                  <a:alpha val="0"/>
                </a:srgbClr>
              </a:gs>
              <a:gs pos="100000">
                <a:srgbClr val="0070C0">
                  <a:alpha val="80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55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800" y="716486"/>
            <a:ext cx="9401790" cy="261374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技術に裏打ちされた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24</a:t>
            </a: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時間無人化量産システムで</a:t>
            </a:r>
            <a: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/>
            </a:r>
            <a:br>
              <a:rPr lang="en-US" altLang="ja-JP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</a:br>
            <a:r>
              <a:rPr lang="ja-JP" altLang="en-US" sz="5166" b="1" spc="143" dirty="0">
                <a:solidFill>
                  <a:schemeClr val="bg1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作業効率化！</a:t>
            </a:r>
            <a:endParaRPr lang="ja-JP" altLang="en-US" sz="5166" b="1" spc="143" dirty="0">
              <a:solidFill>
                <a:schemeClr val="bg1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31799" y="3668598"/>
            <a:ext cx="8125658" cy="76404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38100" dir="2700000" algn="tl" rotWithShape="0">
              <a:schemeClr val="tx1">
                <a:alpha val="50000"/>
              </a:schemeClr>
            </a:outerShdw>
          </a:effectLst>
        </p:spPr>
        <p:txBody>
          <a:bodyPr vert="horz" lIns="131197" tIns="65599" rIns="131197" bIns="65599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70" b="1" dirty="0">
                <a:solidFill>
                  <a:srgbClr val="FFFF00"/>
                </a:solidFill>
                <a:latin typeface="A-OTF Shin Go Pro M" charset="-128"/>
                <a:ea typeface="A-OTF Shin Go Pro M" charset="-128"/>
                <a:cs typeface="A-OTF Shin Go Pro M" charset="-128"/>
              </a:rPr>
              <a:t>線細工ならゆうきバネ工業にお任せください！</a:t>
            </a:r>
            <a:endParaRPr lang="ja-JP" altLang="en-US" sz="2870" b="1" dirty="0">
              <a:solidFill>
                <a:srgbClr val="FFFF00"/>
              </a:solidFill>
              <a:latin typeface="A-OTF Shin Go Pro M" charset="-128"/>
              <a:ea typeface="A-OTF Shin Go Pro M" charset="-128"/>
              <a:cs typeface="A-OTF Shin Go Pro M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478839" y="3583483"/>
            <a:ext cx="74387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25013</TotalTime>
  <Words>206</Words>
  <Application>Microsoft Office PowerPoint</Application>
  <PresentationFormat>ユーザー設定</PresentationFormat>
  <Paragraphs>49</Paragraphs>
  <Slides>14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A-OTF Shin Go Pro M</vt:lpstr>
      <vt:lpstr>A-OTF Shin Go Pro R</vt:lpstr>
      <vt:lpstr>ＭＳ Ｐゴシック</vt:lpstr>
      <vt:lpstr>Yu Gothic</vt:lpstr>
      <vt:lpstr>Arial</vt:lpstr>
      <vt:lpstr>Calibri</vt:lpstr>
      <vt:lpstr>Office テーマ</vt:lpstr>
      <vt:lpstr>技術に裏打ちされた 24時間無人化量産システム</vt:lpstr>
      <vt:lpstr>24時間無人化 量産システム</vt:lpstr>
      <vt:lpstr>24時間無人化 量産システム</vt:lpstr>
      <vt:lpstr>24時間無人化 量産システム</vt:lpstr>
      <vt:lpstr>24時間無人化 量産システム</vt:lpstr>
      <vt:lpstr>技術に裏打ちされた 24時間無人化量産システム</vt:lpstr>
      <vt:lpstr>技術に裏打ちされた 24時間無人化量産システム</vt:lpstr>
      <vt:lpstr>技術に裏打ちされた 24時間無人化量産システム</vt:lpstr>
      <vt:lpstr>技術に裏打ちされた 24時間無人化量産システムで 作業効率化！</vt:lpstr>
      <vt:lpstr>技術に裏打ちされた 24時間無人化量産システムで 作業効率化！</vt:lpstr>
      <vt:lpstr>技術に裏打ちされた 24時間無人化量産システムで 作業効率化！</vt:lpstr>
      <vt:lpstr>24時間無人化量産システムならゆうきバネ工業</vt:lpstr>
      <vt:lpstr>24時間無人化量産システムならゆうきバネ工業</vt:lpstr>
      <vt:lpstr>24時間無人化量産システムならゆうきバネ工業</vt:lpstr>
    </vt:vector>
  </TitlesOfParts>
  <Company>Takahashi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高橋 悠</dc:creator>
  <cp:lastModifiedBy>坪内 利文</cp:lastModifiedBy>
  <cp:revision>21</cp:revision>
  <dcterms:created xsi:type="dcterms:W3CDTF">2016-05-06T08:39:28Z</dcterms:created>
  <dcterms:modified xsi:type="dcterms:W3CDTF">2018-06-07T07:24:47Z</dcterms:modified>
</cp:coreProperties>
</file>